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Alfa Slab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Debbie Perke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faSlabOne-regular.fntdata"/><Relationship Id="rId25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4-27T19:49:56.767">
    <p:pos x="6000" y="0"/>
    <p:text>Maybe include somewhere the benefit of showing customers hourly consumption.  That is partly data acquisition and partly electronic/radio read meters.  That graph saves the office and guys tons of time.  Also alleviates stress of trying to convince customer.  Not sure it is a good fit for the presentation, but is certainly a major benefit in the office.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e53a93d3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e53a93d3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53a93d3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e53a93d3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53a93d3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53a93d3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53a93d3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53a93d3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e53a93d3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e53a93d3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91f925e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91f925e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91f925e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91f925e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e53a93d3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e53a93d3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e6b0d2e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e6b0d2e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e6b0d2e7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e6b0d2e7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6b0d2e7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6b0d2e7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e6b0d2e7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e6b0d2e7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53a93d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53a93d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e53a93d3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e53a93d3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53a93d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e53a93d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map.3cgeo.com/fist/fistSiteLoginForm.php?page=/fist/fistMain.php&amp;site=wolfstaff" TargetMode="External"/><Relationship Id="rId4" Type="http://schemas.openxmlformats.org/officeDocument/2006/relationships/hyperlink" Target="https://sites.google.com/a/wolfforthtx.us/well-management/home?authuser=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wvS7jsIhGBQ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86E8"/>
                </a:solidFill>
              </a:rPr>
              <a:t>City of Wolfforth Technologies	</a:t>
            </a:r>
            <a:endParaRPr sz="2400">
              <a:solidFill>
                <a:srgbClr val="4A86E8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GIS</a:t>
            </a:r>
            <a:endParaRPr>
              <a:solidFill>
                <a:srgbClr val="4A86E8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Supervisory Control and Data </a:t>
            </a:r>
            <a:r>
              <a:rPr lang="en">
                <a:solidFill>
                  <a:srgbClr val="4A86E8"/>
                </a:solidFill>
              </a:rPr>
              <a:t>Acquisition</a:t>
            </a:r>
            <a:endParaRPr>
              <a:solidFill>
                <a:srgbClr val="4A86E8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</a:pPr>
            <a:r>
              <a:rPr lang="en" sz="1800">
                <a:solidFill>
                  <a:srgbClr val="4A86E8"/>
                </a:solidFill>
              </a:rPr>
              <a:t>To ensure we can sell most of what we produce.</a:t>
            </a:r>
            <a:endParaRPr sz="1800">
              <a:solidFill>
                <a:srgbClr val="4A86E8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</a:pPr>
            <a:r>
              <a:rPr lang="en" sz="1800">
                <a:solidFill>
                  <a:srgbClr val="4A86E8"/>
                </a:solidFill>
              </a:rPr>
              <a:t>Efficient production.</a:t>
            </a:r>
            <a:endParaRPr sz="1800">
              <a:solidFill>
                <a:srgbClr val="4A86E8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Storage</a:t>
            </a:r>
            <a:endParaRPr>
              <a:solidFill>
                <a:srgbClr val="4A86E8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</a:pPr>
            <a:r>
              <a:rPr lang="en" sz="1800">
                <a:solidFill>
                  <a:srgbClr val="4A86E8"/>
                </a:solidFill>
              </a:rPr>
              <a:t>Allows the wells and system recovery time.</a:t>
            </a:r>
            <a:endParaRPr sz="1800">
              <a:solidFill>
                <a:srgbClr val="4A86E8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Electrodialysis Reversal</a:t>
            </a:r>
            <a:endParaRPr>
              <a:solidFill>
                <a:srgbClr val="4A86E8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</a:pPr>
            <a:r>
              <a:rPr lang="en" sz="1800">
                <a:solidFill>
                  <a:srgbClr val="4A86E8"/>
                </a:solidFill>
              </a:rPr>
              <a:t>Provides high quality treated water at minimal loss.</a:t>
            </a:r>
            <a:endParaRPr sz="1800">
              <a:solidFill>
                <a:srgbClr val="4A86E8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Electronic and Radio Read meters</a:t>
            </a:r>
            <a:endParaRPr>
              <a:solidFill>
                <a:srgbClr val="4A86E8"/>
              </a:solidFill>
            </a:endParaRPr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68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50" y="152400"/>
            <a:ext cx="3740071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521" y="152400"/>
            <a:ext cx="374007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875" y="87625"/>
            <a:ext cx="628362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56100" y="-1276150"/>
            <a:ext cx="5026900" cy="76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Challenges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Blending of old/new technologies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Regulatory issues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Funding and debt</a:t>
            </a:r>
            <a:endParaRPr sz="2400">
              <a:solidFill>
                <a:srgbClr val="4A86E8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Future options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Deeper brackish groundwater requiring desal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Sources farther from the City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Purchasing from other Cities, regional systems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Reuse</a:t>
            </a:r>
            <a:endParaRPr sz="2400">
              <a:solidFill>
                <a:srgbClr val="4A86E8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Ice Pigging </a:t>
            </a:r>
            <a:endParaRPr sz="2400">
              <a:solidFill>
                <a:srgbClr val="4A86E8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03625" y="522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GIS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095475"/>
            <a:ext cx="8520600" cy="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Wolfforth GIS Link</a:t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103625" y="199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Well Management Websites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13925" y="2891275"/>
            <a:ext cx="8520600" cy="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Well Management Site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175"/>
            <a:ext cx="8885225" cy="503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195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818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32227" y="-1989900"/>
            <a:ext cx="5073673" cy="9100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32213" y="-1966636"/>
            <a:ext cx="5085324" cy="908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Electrodialysis</a:t>
            </a:r>
            <a:r>
              <a:rPr lang="en">
                <a:solidFill>
                  <a:srgbClr val="4A86E8"/>
                </a:solidFill>
              </a:rPr>
              <a:t> Reversal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descr="If your source water is challenging due to high TSS or high silica, EDR for drinking water provides high water recovery, reducing the strain in water scarce areas.&#10;&#10;Because of the polarity reversal design, EDR for wastewater reuse is a self-cleaning, durable membrane system ideal for turbid wastewater. EDR technology achieves the high water recovery for water scarce areas. GE's wastewater EDR systems reclaim more than 20 million gpd (75,000 m3/d) of wastewater for other uses.&#10;&#10;For more information on EDR visit: http://www.gewater.com/products/electrodialysis-reversal-edr.html&#10;&#10;Request a consult from GE: http://www.gewater.com/contact-us.html" id="101" name="Google Shape;101;p21" title="How does electrodialysis (EDR) work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575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